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9E4EE-0645-8959-82A6-8F84DBD00F20}" v="6" dt="2024-10-09T20:47:51.532"/>
    <p1510:client id="{6E518362-BEA9-4C5E-1072-4FAA22E161F8}" v="2" dt="2024-10-09T20:52:18.434"/>
    <p1510:client id="{FD6B812B-5435-184F-1027-322288E796B6}" v="2" dt="2024-10-09T20:24:53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21</cp:revision>
  <dcterms:created xsi:type="dcterms:W3CDTF">2024-10-03T13:23:06Z</dcterms:created>
  <dcterms:modified xsi:type="dcterms:W3CDTF">2024-10-09T20:52:32Z</dcterms:modified>
</cp:coreProperties>
</file>